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3848100" cy="2895600"/>
  <p:notesSz cx="3848100" cy="28956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31" d="100"/>
          <a:sy n="231" d="100"/>
        </p:scale>
        <p:origin x="384" y="1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8607" y="897636"/>
            <a:ext cx="3270885" cy="6080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77215" y="1621536"/>
            <a:ext cx="2693670" cy="723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92405" y="665988"/>
            <a:ext cx="1673923" cy="1911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981771" y="665988"/>
            <a:ext cx="1673923" cy="1911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848100" cy="12909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9963" y="735620"/>
            <a:ext cx="3228172" cy="257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2405" y="665988"/>
            <a:ext cx="3463290" cy="1911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08354" y="2692908"/>
            <a:ext cx="1231392" cy="144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92405" y="2692908"/>
            <a:ext cx="885063" cy="144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770632" y="2692908"/>
            <a:ext cx="885063" cy="144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48100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748" y="870987"/>
            <a:ext cx="259334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90" dirty="0">
                <a:solidFill>
                  <a:srgbClr val="BF0000"/>
                </a:solidFill>
                <a:latin typeface="Tahoma"/>
                <a:cs typeface="Tahoma"/>
              </a:rPr>
              <a:t>AI</a:t>
            </a:r>
            <a:r>
              <a:rPr sz="2000" spc="-90" dirty="0">
                <a:solidFill>
                  <a:srgbClr val="BF0000"/>
                </a:solidFill>
              </a:rPr>
              <a:t>제작 </a:t>
            </a:r>
            <a:r>
              <a:rPr sz="2000" spc="-190" dirty="0">
                <a:solidFill>
                  <a:srgbClr val="BF0000"/>
                </a:solidFill>
              </a:rPr>
              <a:t>과제</a:t>
            </a:r>
            <a:r>
              <a:rPr sz="2000" spc="-100" dirty="0">
                <a:solidFill>
                  <a:srgbClr val="BF0000"/>
                </a:solidFill>
              </a:rPr>
              <a:t> </a:t>
            </a:r>
            <a:r>
              <a:rPr sz="2000" spc="-155" dirty="0">
                <a:solidFill>
                  <a:srgbClr val="BF0000"/>
                </a:solidFill>
              </a:rPr>
              <a:t>포트폴리오</a:t>
            </a:r>
            <a:r>
              <a:rPr sz="2000" spc="-155" dirty="0">
                <a:solidFill>
                  <a:srgbClr val="BF0000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9905" y="1622350"/>
            <a:ext cx="16637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80" dirty="0">
                <a:solidFill>
                  <a:srgbClr val="4BB633"/>
                </a:solidFill>
                <a:latin typeface="맑은 고딕"/>
                <a:cs typeface="맑은 고딕"/>
              </a:rPr>
              <a:t>팀원</a:t>
            </a:r>
            <a:r>
              <a:rPr sz="1100" spc="-80" dirty="0">
                <a:solidFill>
                  <a:srgbClr val="4BB633"/>
                </a:solidFill>
                <a:latin typeface="Tahoma"/>
                <a:cs typeface="Tahoma"/>
              </a:rPr>
              <a:t>: </a:t>
            </a:r>
            <a:r>
              <a:rPr sz="1100" spc="-90" dirty="0">
                <a:solidFill>
                  <a:srgbClr val="4BB633"/>
                </a:solidFill>
                <a:latin typeface="맑은 고딕"/>
                <a:cs typeface="맑은 고딕"/>
              </a:rPr>
              <a:t>조재언</a:t>
            </a:r>
            <a:r>
              <a:rPr sz="1100" spc="-90" dirty="0">
                <a:solidFill>
                  <a:srgbClr val="4BB633"/>
                </a:solidFill>
                <a:latin typeface="Tahoma"/>
                <a:cs typeface="Tahoma"/>
              </a:rPr>
              <a:t>, </a:t>
            </a:r>
            <a:r>
              <a:rPr sz="1100" spc="-90" dirty="0">
                <a:solidFill>
                  <a:srgbClr val="4BB633"/>
                </a:solidFill>
                <a:latin typeface="맑은 고딕"/>
                <a:cs typeface="맑은 고딕"/>
              </a:rPr>
              <a:t>이동욱</a:t>
            </a:r>
            <a:r>
              <a:rPr sz="1100" spc="-90" dirty="0">
                <a:solidFill>
                  <a:srgbClr val="4BB633"/>
                </a:solidFill>
                <a:latin typeface="Tahoma"/>
                <a:cs typeface="Tahoma"/>
              </a:rPr>
              <a:t>,</a:t>
            </a:r>
            <a:r>
              <a:rPr sz="1100" spc="90" dirty="0">
                <a:solidFill>
                  <a:srgbClr val="4BB633"/>
                </a:solidFill>
                <a:latin typeface="Tahoma"/>
                <a:cs typeface="Tahoma"/>
              </a:rPr>
              <a:t> </a:t>
            </a:r>
            <a:r>
              <a:rPr sz="1100" spc="-120" dirty="0">
                <a:solidFill>
                  <a:srgbClr val="4BB633"/>
                </a:solidFill>
                <a:latin typeface="맑은 고딕"/>
                <a:cs typeface="맑은 고딕"/>
              </a:rPr>
              <a:t>김광현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48100" cy="1290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596" y="67911"/>
            <a:ext cx="61912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5" dirty="0">
                <a:solidFill>
                  <a:srgbClr val="BF0000"/>
                </a:solidFill>
                <a:latin typeface="Tahoma"/>
                <a:cs typeface="Tahoma"/>
              </a:rPr>
              <a:t>AI</a:t>
            </a:r>
            <a:r>
              <a:rPr sz="1500" spc="-80" dirty="0">
                <a:solidFill>
                  <a:srgbClr val="BF0000"/>
                </a:solidFill>
                <a:latin typeface="Tahoma"/>
                <a:cs typeface="Tahoma"/>
              </a:rPr>
              <a:t> </a:t>
            </a:r>
            <a:r>
              <a:rPr sz="1500" spc="-140" dirty="0">
                <a:solidFill>
                  <a:srgbClr val="BF0000"/>
                </a:solidFill>
                <a:latin typeface="맑은 고딕"/>
                <a:cs typeface="맑은 고딕"/>
              </a:rPr>
              <a:t>출력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017" y="413702"/>
            <a:ext cx="1765833" cy="1399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24989" y="1531619"/>
            <a:ext cx="1727936" cy="125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055495" marR="5080" indent="-232410">
              <a:lnSpc>
                <a:spcPct val="102499"/>
              </a:lnSpc>
              <a:spcBef>
                <a:spcPts val="80"/>
              </a:spcBef>
            </a:pPr>
            <a:r>
              <a:rPr spc="-75" dirty="0"/>
              <a:t>원하는 </a:t>
            </a:r>
            <a:r>
              <a:rPr spc="-70" dirty="0"/>
              <a:t>손동작을 학습시켜 제스처에  </a:t>
            </a:r>
            <a:r>
              <a:rPr spc="-75" dirty="0"/>
              <a:t>따라 </a:t>
            </a:r>
            <a:r>
              <a:rPr spc="-70" dirty="0"/>
              <a:t>하드웨어</a:t>
            </a:r>
            <a:r>
              <a:rPr spc="5" dirty="0"/>
              <a:t> </a:t>
            </a:r>
            <a:r>
              <a:rPr spc="-70" dirty="0"/>
              <a:t>음량조절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3792" y="2252035"/>
            <a:ext cx="143764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75" dirty="0">
                <a:latin typeface="맑은 고딕"/>
                <a:cs typeface="맑은 고딕"/>
              </a:rPr>
              <a:t>음량 </a:t>
            </a:r>
            <a:r>
              <a:rPr sz="750" spc="-70" dirty="0">
                <a:latin typeface="맑은 고딕"/>
                <a:cs typeface="맑은 고딕"/>
              </a:rPr>
              <a:t>크기에 </a:t>
            </a:r>
            <a:r>
              <a:rPr sz="750" spc="-75" dirty="0">
                <a:latin typeface="맑은 고딕"/>
                <a:cs typeface="맑은 고딕"/>
              </a:rPr>
              <a:t>따라 </a:t>
            </a:r>
            <a:r>
              <a:rPr sz="750" spc="-50" dirty="0">
                <a:latin typeface="Tahoma"/>
                <a:cs typeface="Tahoma"/>
              </a:rPr>
              <a:t>5</a:t>
            </a:r>
            <a:r>
              <a:rPr sz="750" spc="-50" dirty="0">
                <a:latin typeface="맑은 고딕"/>
                <a:cs typeface="맑은 고딕"/>
              </a:rPr>
              <a:t>단계로 </a:t>
            </a:r>
            <a:r>
              <a:rPr sz="750" dirty="0">
                <a:latin typeface="Tahoma"/>
                <a:cs typeface="Tahoma"/>
              </a:rPr>
              <a:t>LED</a:t>
            </a:r>
            <a:r>
              <a:rPr sz="750" spc="105" dirty="0">
                <a:latin typeface="Tahoma"/>
                <a:cs typeface="Tahoma"/>
              </a:rPr>
              <a:t> </a:t>
            </a:r>
            <a:r>
              <a:rPr sz="750" spc="-70" dirty="0">
                <a:latin typeface="맑은 고딕"/>
                <a:cs typeface="맑은 고딕"/>
              </a:rPr>
              <a:t>출력</a:t>
            </a:r>
            <a:endParaRPr sz="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67" y="67911"/>
            <a:ext cx="96456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70" dirty="0">
                <a:solidFill>
                  <a:srgbClr val="BF0000"/>
                </a:solidFill>
                <a:latin typeface="Tahoma"/>
                <a:cs typeface="Tahoma"/>
              </a:rPr>
              <a:t>AI</a:t>
            </a:r>
            <a:r>
              <a:rPr sz="1500" spc="-70" dirty="0">
                <a:solidFill>
                  <a:srgbClr val="BF0000"/>
                </a:solidFill>
                <a:latin typeface="맑은 고딕"/>
                <a:cs typeface="맑은 고딕"/>
              </a:rPr>
              <a:t>제작</a:t>
            </a:r>
            <a:r>
              <a:rPr sz="1500" spc="-135" dirty="0">
                <a:solidFill>
                  <a:srgbClr val="BF0000"/>
                </a:solidFill>
                <a:latin typeface="맑은 고딕"/>
                <a:cs typeface="맑은 고딕"/>
              </a:rPr>
              <a:t> </a:t>
            </a:r>
            <a:r>
              <a:rPr sz="1500" spc="-140" dirty="0">
                <a:solidFill>
                  <a:srgbClr val="BF0000"/>
                </a:solidFill>
                <a:latin typeface="맑은 고딕"/>
                <a:cs typeface="맑은 고딕"/>
              </a:rPr>
              <a:t>코드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410" y="346786"/>
            <a:ext cx="1727936" cy="2460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90128" y="352869"/>
            <a:ext cx="1791601" cy="2433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67" y="67911"/>
            <a:ext cx="96456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70" dirty="0">
                <a:solidFill>
                  <a:srgbClr val="BF0000"/>
                </a:solidFill>
                <a:latin typeface="Tahoma"/>
                <a:cs typeface="Tahoma"/>
              </a:rPr>
              <a:t>AI</a:t>
            </a:r>
            <a:r>
              <a:rPr sz="1500" spc="-70" dirty="0">
                <a:solidFill>
                  <a:srgbClr val="BF0000"/>
                </a:solidFill>
                <a:latin typeface="맑은 고딕"/>
                <a:cs typeface="맑은 고딕"/>
              </a:rPr>
              <a:t>제작</a:t>
            </a:r>
            <a:r>
              <a:rPr sz="1500" spc="-135" dirty="0">
                <a:solidFill>
                  <a:srgbClr val="BF0000"/>
                </a:solidFill>
                <a:latin typeface="맑은 고딕"/>
                <a:cs typeface="맑은 고딕"/>
              </a:rPr>
              <a:t> </a:t>
            </a:r>
            <a:r>
              <a:rPr sz="1500" spc="-140" dirty="0">
                <a:solidFill>
                  <a:srgbClr val="BF0000"/>
                </a:solidFill>
                <a:latin typeface="맑은 고딕"/>
                <a:cs typeface="맑은 고딕"/>
              </a:rPr>
              <a:t>코드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410" y="413702"/>
            <a:ext cx="1455102" cy="2404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1840" y="109512"/>
            <a:ext cx="1636991" cy="187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7294" y="2000097"/>
            <a:ext cx="2076564" cy="783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67" y="67911"/>
            <a:ext cx="221043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140" dirty="0">
                <a:solidFill>
                  <a:srgbClr val="BF0000"/>
                </a:solidFill>
                <a:latin typeface="맑은 고딕"/>
                <a:cs typeface="맑은 고딕"/>
              </a:rPr>
              <a:t>아두이노를 이용한</a:t>
            </a:r>
            <a:r>
              <a:rPr sz="1500" spc="-50" dirty="0">
                <a:solidFill>
                  <a:srgbClr val="BF0000"/>
                </a:solidFill>
                <a:latin typeface="맑은 고딕"/>
                <a:cs typeface="맑은 고딕"/>
              </a:rPr>
              <a:t> </a:t>
            </a:r>
            <a:r>
              <a:rPr sz="1500" spc="-55" dirty="0">
                <a:solidFill>
                  <a:srgbClr val="BF0000"/>
                </a:solidFill>
                <a:latin typeface="Tahoma"/>
                <a:cs typeface="Tahoma"/>
              </a:rPr>
              <a:t>LED</a:t>
            </a:r>
            <a:r>
              <a:rPr sz="1500" spc="-55" dirty="0">
                <a:solidFill>
                  <a:srgbClr val="BF0000"/>
                </a:solidFill>
                <a:latin typeface="맑은 고딕"/>
                <a:cs typeface="맑은 고딕"/>
              </a:rPr>
              <a:t>출력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095" y="383286"/>
            <a:ext cx="1727936" cy="1733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24989" y="383286"/>
            <a:ext cx="1758251" cy="2251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0150" y="2300706"/>
            <a:ext cx="1370965" cy="256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750" spc="-50" dirty="0">
                <a:latin typeface="Tahoma"/>
                <a:cs typeface="Tahoma"/>
              </a:rPr>
              <a:t>※</a:t>
            </a:r>
            <a:r>
              <a:rPr sz="750" spc="-50" dirty="0">
                <a:latin typeface="맑은 고딕"/>
                <a:cs typeface="맑은 고딕"/>
              </a:rPr>
              <a:t>인식한 </a:t>
            </a:r>
            <a:r>
              <a:rPr sz="750" spc="-75" dirty="0">
                <a:latin typeface="맑은 고딕"/>
                <a:cs typeface="맑은 고딕"/>
              </a:rPr>
              <a:t>손가락 </a:t>
            </a:r>
            <a:r>
              <a:rPr sz="750" spc="-70" dirty="0">
                <a:latin typeface="맑은 고딕"/>
                <a:cs typeface="맑은 고딕"/>
              </a:rPr>
              <a:t>사이의 </a:t>
            </a:r>
            <a:r>
              <a:rPr sz="750" spc="-75" dirty="0">
                <a:latin typeface="맑은 고딕"/>
                <a:cs typeface="맑은 고딕"/>
              </a:rPr>
              <a:t>값을</a:t>
            </a:r>
            <a:r>
              <a:rPr sz="750" spc="40" dirty="0">
                <a:latin typeface="맑은 고딕"/>
                <a:cs typeface="맑은 고딕"/>
              </a:rPr>
              <a:t> </a:t>
            </a:r>
            <a:r>
              <a:rPr sz="750" spc="-75" dirty="0">
                <a:latin typeface="맑은 고딕"/>
                <a:cs typeface="맑은 고딕"/>
              </a:rPr>
              <a:t>읽어</a:t>
            </a:r>
            <a:endParaRPr sz="750">
              <a:latin typeface="맑은 고딕"/>
              <a:cs typeface="맑은 고딕"/>
            </a:endParaRPr>
          </a:p>
          <a:p>
            <a:pPr marL="1270" algn="ctr">
              <a:lnSpc>
                <a:spcPct val="100000"/>
              </a:lnSpc>
              <a:spcBef>
                <a:spcPts val="10"/>
              </a:spcBef>
            </a:pPr>
            <a:r>
              <a:rPr sz="750" spc="-55" dirty="0">
                <a:latin typeface="Tahoma"/>
                <a:cs typeface="Tahoma"/>
              </a:rPr>
              <a:t>5</a:t>
            </a:r>
            <a:r>
              <a:rPr sz="750" spc="-55" dirty="0">
                <a:latin typeface="맑은 고딕"/>
                <a:cs typeface="맑은 고딕"/>
              </a:rPr>
              <a:t>단계로</a:t>
            </a:r>
            <a:r>
              <a:rPr sz="750" spc="-35" dirty="0">
                <a:latin typeface="맑은 고딕"/>
                <a:cs typeface="맑은 고딕"/>
              </a:rPr>
              <a:t> </a:t>
            </a:r>
            <a:r>
              <a:rPr sz="750" spc="-70" dirty="0">
                <a:latin typeface="맑은 고딕"/>
                <a:cs typeface="맑은 고딕"/>
              </a:rPr>
              <a:t>나눔</a:t>
            </a:r>
            <a:endParaRPr sz="7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67" y="67911"/>
            <a:ext cx="77787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140" dirty="0">
                <a:solidFill>
                  <a:srgbClr val="BF0000"/>
                </a:solidFill>
                <a:latin typeface="맑은 고딕"/>
                <a:cs typeface="맑은 고딕"/>
              </a:rPr>
              <a:t>출력</a:t>
            </a:r>
            <a:r>
              <a:rPr sz="1500" spc="-135" dirty="0">
                <a:solidFill>
                  <a:srgbClr val="BF0000"/>
                </a:solidFill>
                <a:latin typeface="맑은 고딕"/>
                <a:cs typeface="맑은 고딕"/>
              </a:rPr>
              <a:t> </a:t>
            </a:r>
            <a:r>
              <a:rPr sz="1500" spc="-140" dirty="0">
                <a:solidFill>
                  <a:srgbClr val="BF0000"/>
                </a:solidFill>
                <a:latin typeface="맑은 고딕"/>
                <a:cs typeface="맑은 고딕"/>
              </a:rPr>
              <a:t>영상</a:t>
            </a:r>
            <a:endParaRPr sz="1500">
              <a:latin typeface="맑은 고딕"/>
              <a:cs typeface="맑은 고딕"/>
            </a:endParaRPr>
          </a:p>
        </p:txBody>
      </p:sp>
      <p:pic>
        <p:nvPicPr>
          <p:cNvPr id="4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" y="381000"/>
            <a:ext cx="3657600" cy="2058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49</Words>
  <Application>Microsoft Office PowerPoint</Application>
  <PresentationFormat>사용자 지정</PresentationFormat>
  <Paragraphs>11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Calibri</vt:lpstr>
      <vt:lpstr>Tahoma</vt:lpstr>
      <vt:lpstr>Office Theme</vt:lpstr>
      <vt:lpstr>AI제작 과제 포트폴리오.</vt:lpstr>
      <vt:lpstr>원하는 손동작을 학습시켜 제스처에  따라 하드웨어 음량조절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AI제작 과제 포트폴리오.</dc:title>
  <dc:creator>User</dc:creator>
  <cp:lastModifiedBy>Windows 사용자</cp:lastModifiedBy>
  <cp:revision>1</cp:revision>
  <dcterms:created xsi:type="dcterms:W3CDTF">2022-12-12T23:57:43Z</dcterms:created>
  <dcterms:modified xsi:type="dcterms:W3CDTF">2022-12-13T00:22:29Z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2022-12-13T00:00:00Z</vt:filetime>
  </property>
  <property fmtid="{D5CDD505-2E9C-101B-9397-08002B2CF9AE}" pid="3" name="Creator">
    <vt:lpwstr>Show 2018 11.0.0.2120</vt:lpwstr>
  </property>
  <property fmtid="{D5CDD505-2E9C-101B-9397-08002B2CF9AE}" pid="4" name="LastSaved">
    <vt:filetime>2022-12-12T00:00:00Z</vt:filetime>
  </property>
</Properties>
</file>